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webextensions/webextension1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310" r:id="rId5"/>
    <p:sldId id="30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1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3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0A2"/>
    <a:srgbClr val="40404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8E011F-B175-42B9-AE46-32E5DB861E45}" v="33" dt="2026-03-19T01:59:37.5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444"/>
  </p:normalViewPr>
  <p:slideViewPr>
    <p:cSldViewPr snapToGrid="0">
      <p:cViewPr varScale="1">
        <p:scale>
          <a:sx n="98" d="100"/>
          <a:sy n="98" d="100"/>
        </p:scale>
        <p:origin x="240" y="13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728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uz, Carmen" userId="9a490630-f976-4d18-a3a2-6cbd8195fd36" providerId="ADAL" clId="{51B08465-B6EC-410C-8236-CAAE8484026F}"/>
    <pc:docChg chg="undo custSel addSld delSld modSld">
      <pc:chgData name="Cruz, Carmen" userId="9a490630-f976-4d18-a3a2-6cbd8195fd36" providerId="ADAL" clId="{51B08465-B6EC-410C-8236-CAAE8484026F}" dt="2026-03-18T17:28:54.815" v="103" actId="2696"/>
      <pc:docMkLst>
        <pc:docMk/>
      </pc:docMkLst>
      <pc:sldChg chg="del">
        <pc:chgData name="Cruz, Carmen" userId="9a490630-f976-4d18-a3a2-6cbd8195fd36" providerId="ADAL" clId="{51B08465-B6EC-410C-8236-CAAE8484026F}" dt="2026-03-18T17:11:06.211" v="91" actId="2696"/>
        <pc:sldMkLst>
          <pc:docMk/>
          <pc:sldMk cId="3514470430" sldId="272"/>
        </pc:sldMkLst>
      </pc:sldChg>
      <pc:sldChg chg="addSp del">
        <pc:chgData name="Cruz, Carmen" userId="9a490630-f976-4d18-a3a2-6cbd8195fd36" providerId="ADAL" clId="{51B08465-B6EC-410C-8236-CAAE8484026F}" dt="2026-03-18T17:26:23.894" v="100" actId="2696"/>
        <pc:sldMkLst>
          <pc:docMk/>
          <pc:sldMk cId="1793949734" sldId="286"/>
        </pc:sldMkLst>
        <pc:graphicFrameChg chg="add">
          <ac:chgData name="Cruz, Carmen" userId="9a490630-f976-4d18-a3a2-6cbd8195fd36" providerId="ADAL" clId="{51B08465-B6EC-410C-8236-CAAE8484026F}" dt="2026-03-18T17:15:38.677" v="97"/>
          <ac:graphicFrameMkLst>
            <pc:docMk/>
            <pc:sldMk cId="1793949734" sldId="286"/>
            <ac:graphicFrameMk id="3" creationId="{CBA82679-1A9E-D26F-251A-7637928B2195}"/>
          </ac:graphicFrameMkLst>
        </pc:graphicFrameChg>
      </pc:sldChg>
      <pc:sldChg chg="del">
        <pc:chgData name="Cruz, Carmen" userId="9a490630-f976-4d18-a3a2-6cbd8195fd36" providerId="ADAL" clId="{51B08465-B6EC-410C-8236-CAAE8484026F}" dt="2026-03-18T17:11:09.052" v="92" actId="2696"/>
        <pc:sldMkLst>
          <pc:docMk/>
          <pc:sldMk cId="452014993" sldId="299"/>
        </pc:sldMkLst>
      </pc:sldChg>
      <pc:sldChg chg="del">
        <pc:chgData name="Cruz, Carmen" userId="9a490630-f976-4d18-a3a2-6cbd8195fd36" providerId="ADAL" clId="{51B08465-B6EC-410C-8236-CAAE8484026F}" dt="2026-03-18T17:11:12.468" v="93" actId="2696"/>
        <pc:sldMkLst>
          <pc:docMk/>
          <pc:sldMk cId="437528236" sldId="305"/>
        </pc:sldMkLst>
      </pc:sldChg>
      <pc:sldChg chg="del">
        <pc:chgData name="Cruz, Carmen" userId="9a490630-f976-4d18-a3a2-6cbd8195fd36" providerId="ADAL" clId="{51B08465-B6EC-410C-8236-CAAE8484026F}" dt="2026-03-18T17:11:17.504" v="94" actId="2696"/>
        <pc:sldMkLst>
          <pc:docMk/>
          <pc:sldMk cId="2961642248" sldId="306"/>
        </pc:sldMkLst>
      </pc:sldChg>
      <pc:sldChg chg="addSp delSp modSp del mod modClrScheme chgLayout">
        <pc:chgData name="Cruz, Carmen" userId="9a490630-f976-4d18-a3a2-6cbd8195fd36" providerId="ADAL" clId="{51B08465-B6EC-410C-8236-CAAE8484026F}" dt="2026-03-18T17:28:54.815" v="103" actId="2696"/>
        <pc:sldMkLst>
          <pc:docMk/>
          <pc:sldMk cId="1836339556" sldId="308"/>
        </pc:sldMkLst>
        <pc:graphicFrameChg chg="add">
          <ac:chgData name="Cruz, Carmen" userId="9a490630-f976-4d18-a3a2-6cbd8195fd36" providerId="ADAL" clId="{51B08465-B6EC-410C-8236-CAAE8484026F}" dt="2026-03-18T17:28:41.142" v="101"/>
          <ac:graphicFrameMkLst>
            <pc:docMk/>
            <pc:sldMk cId="1836339556" sldId="308"/>
            <ac:graphicFrameMk id="3" creationId="{1440E25E-2BD1-5795-D7CC-45CA6CF8E932}"/>
          </ac:graphicFrameMkLst>
        </pc:graphicFrameChg>
        <pc:graphicFrameChg chg="add del">
          <ac:chgData name="Cruz, Carmen" userId="9a490630-f976-4d18-a3a2-6cbd8195fd36" providerId="ADAL" clId="{51B08465-B6EC-410C-8236-CAAE8484026F}" dt="2026-03-18T17:13:50.509" v="96"/>
          <ac:graphicFrameMkLst>
            <pc:docMk/>
            <pc:sldMk cId="1836339556" sldId="308"/>
            <ac:graphicFrameMk id="7" creationId="{B12D54C5-1A1D-22D3-D7A1-6ECCCCB6FE23}"/>
          </ac:graphicFrameMkLst>
        </pc:graphicFrameChg>
      </pc:sldChg>
      <pc:sldChg chg="addSp new">
        <pc:chgData name="Cruz, Carmen" userId="9a490630-f976-4d18-a3a2-6cbd8195fd36" providerId="ADAL" clId="{51B08465-B6EC-410C-8236-CAAE8484026F}" dt="2026-03-18T17:22:04.430" v="99"/>
        <pc:sldMkLst>
          <pc:docMk/>
          <pc:sldMk cId="3308997766" sldId="309"/>
        </pc:sldMkLst>
        <pc:graphicFrameChg chg="add">
          <ac:chgData name="Cruz, Carmen" userId="9a490630-f976-4d18-a3a2-6cbd8195fd36" providerId="ADAL" clId="{51B08465-B6EC-410C-8236-CAAE8484026F}" dt="2026-03-18T17:22:04.430" v="99"/>
          <ac:graphicFrameMkLst>
            <pc:docMk/>
            <pc:sldMk cId="3308997766" sldId="309"/>
            <ac:graphicFrameMk id="3" creationId="{F794C772-501C-D784-5451-312D36DD4948}"/>
          </ac:graphicFrameMkLst>
        </pc:graphicFrameChg>
      </pc:sldChg>
      <pc:sldChg chg="add">
        <pc:chgData name="Cruz, Carmen" userId="9a490630-f976-4d18-a3a2-6cbd8195fd36" providerId="ADAL" clId="{51B08465-B6EC-410C-8236-CAAE8484026F}" dt="2026-03-18T17:28:47.391" v="102"/>
        <pc:sldMkLst>
          <pc:docMk/>
          <pc:sldMk cId="2152892591" sldId="310"/>
        </pc:sldMkLst>
      </pc:sldChg>
      <pc:sldMasterChg chg="delSldLayout">
        <pc:chgData name="Cruz, Carmen" userId="9a490630-f976-4d18-a3a2-6cbd8195fd36" providerId="ADAL" clId="{51B08465-B6EC-410C-8236-CAAE8484026F}" dt="2026-03-18T17:11:06.211" v="91" actId="2696"/>
        <pc:sldMasterMkLst>
          <pc:docMk/>
          <pc:sldMasterMk cId="3664101507" sldId="2147483648"/>
        </pc:sldMasterMkLst>
        <pc:sldLayoutChg chg="del">
          <pc:chgData name="Cruz, Carmen" userId="9a490630-f976-4d18-a3a2-6cbd8195fd36" providerId="ADAL" clId="{51B08465-B6EC-410C-8236-CAAE8484026F}" dt="2026-03-18T17:11:06.211" v="91" actId="2696"/>
          <pc:sldLayoutMkLst>
            <pc:docMk/>
            <pc:sldMasterMk cId="3664101507" sldId="2147483648"/>
            <pc:sldLayoutMk cId="838197499" sldId="2147483658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3D6640C-F6A0-4351-856B-14836F234E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280B7B-2795-4857-B84E-9C600536AE0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120AE1-5DBC-4417-A73B-5F29B67C532C}" type="datetimeFigureOut">
              <a:rPr lang="en-US" smtClean="0">
                <a:latin typeface="Arial" panose="020B0604020202020204" pitchFamily="34" charset="0"/>
              </a:rPr>
              <a:t>3/18/2026</a:t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3ACD6-6E00-4BE1-A684-34A6BD202E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7F20A5-CEF2-4B11-A0A4-0F4BC0BD647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822411-A9A9-4A09-A341-69C657AB42A1}" type="slidenum">
              <a:rPr lang="en-US" smtClean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88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CB16A9CD-5E57-4C86-B862-09CA519924BA}" type="datetimeFigureOut">
              <a:rPr lang="en-US" smtClean="0"/>
              <a:pPr/>
              <a:t>3/18/2026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9CA004F4-F240-48F9-8AE1-486585C7F0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8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7D165-49B0-44FF-A267-367F5A6E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1181" y="2134160"/>
            <a:ext cx="7430233" cy="1680419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52800-74D6-4A78-AC9B-8E737A1A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1180" y="4089056"/>
            <a:ext cx="7430233" cy="882001"/>
          </a:xfrm>
          <a:solidFill>
            <a:schemeClr val="tx1">
              <a:alpha val="90000"/>
            </a:schemeClr>
          </a:solidFill>
        </p:spPr>
        <p:txBody>
          <a:bodyPr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500" b="0" i="0" kern="1200" spc="65" dirty="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4B3C752-2721-1AD4-8CA0-A28D883BA1F8}"/>
              </a:ext>
            </a:extLst>
          </p:cNvPr>
          <p:cNvGrpSpPr/>
          <p:nvPr userDrawn="1"/>
        </p:nvGrpSpPr>
        <p:grpSpPr>
          <a:xfrm>
            <a:off x="119308" y="6084584"/>
            <a:ext cx="13641877" cy="2271346"/>
            <a:chOff x="-550" y="6056874"/>
            <a:chExt cx="13641877" cy="2271346"/>
          </a:xfrm>
        </p:grpSpPr>
        <p:pic>
          <p:nvPicPr>
            <p:cNvPr id="5" name="Picture 4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BA8CF9C3-5D25-11D7-F99B-9717ACEB29B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-550" y="6056874"/>
              <a:ext cx="4545453" cy="2271346"/>
            </a:xfrm>
            <a:prstGeom prst="rect">
              <a:avLst/>
            </a:prstGeom>
          </p:spPr>
        </p:pic>
        <p:pic>
          <p:nvPicPr>
            <p:cNvPr id="9" name="Picture 8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5ED9614B-29CD-6905-32C1-61E74C8AA9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550421" y="6056874"/>
              <a:ext cx="4545453" cy="2271346"/>
            </a:xfrm>
            <a:prstGeom prst="rect">
              <a:avLst/>
            </a:prstGeom>
          </p:spPr>
        </p:pic>
        <p:pic>
          <p:nvPicPr>
            <p:cNvPr id="13" name="Picture 12" descr="A pattern of circles and circles&#10;&#10;AI-generated content may be incorrect.">
              <a:extLst>
                <a:ext uri="{FF2B5EF4-FFF2-40B4-BE49-F238E27FC236}">
                  <a16:creationId xmlns:a16="http://schemas.microsoft.com/office/drawing/2014/main" id="{9DD918EF-69BC-962F-94EB-DD89589F957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0800000">
              <a:off x="9095874" y="6056874"/>
              <a:ext cx="4545453" cy="2271346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E76CB6-1A97-80B8-FECB-166E1208C09F}"/>
              </a:ext>
            </a:extLst>
          </p:cNvPr>
          <p:cNvGrpSpPr/>
          <p:nvPr userDrawn="1"/>
        </p:nvGrpSpPr>
        <p:grpSpPr>
          <a:xfrm>
            <a:off x="283860" y="262310"/>
            <a:ext cx="5606579" cy="1075886"/>
            <a:chOff x="283860" y="262310"/>
            <a:chExt cx="5606579" cy="1075886"/>
          </a:xfrm>
        </p:grpSpPr>
        <p:sp>
          <p:nvSpPr>
            <p:cNvPr id="23" name="object 7" descr="Beige rectangle">
              <a:extLst>
                <a:ext uri="{FF2B5EF4-FFF2-40B4-BE49-F238E27FC236}">
                  <a16:creationId xmlns:a16="http://schemas.microsoft.com/office/drawing/2014/main" id="{2E980AC5-E864-4DC4-319B-0C05B7962ED2}"/>
                </a:ext>
              </a:extLst>
            </p:cNvPr>
            <p:cNvSpPr/>
            <p:nvPr userDrawn="1"/>
          </p:nvSpPr>
          <p:spPr>
            <a:xfrm rot="16200000">
              <a:off x="3028546" y="627466"/>
              <a:ext cx="872096" cy="345575"/>
            </a:xfrm>
            <a:custGeom>
              <a:avLst/>
              <a:gdLst/>
              <a:ahLst/>
              <a:cxnLst/>
              <a:rect l="l" t="t" r="r" b="b"/>
              <a:pathLst>
                <a:path w="3935729">
                  <a:moveTo>
                    <a:pt x="0" y="0"/>
                  </a:moveTo>
                  <a:lnTo>
                    <a:pt x="3935349" y="0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txBody>
            <a:bodyPr wrap="square" lIns="0" tIns="0" rIns="0" bIns="0" rtlCol="0"/>
            <a:lstStyle/>
            <a:p>
              <a:endParaRPr lang="en-US" dirty="0"/>
            </a:p>
          </p:txBody>
        </p:sp>
        <p:pic>
          <p:nvPicPr>
            <p:cNvPr id="6" name="Picture 5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B8DBEB69-B816-E28F-EA2B-A581B46A27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83860" y="262310"/>
              <a:ext cx="2906614" cy="1075886"/>
            </a:xfrm>
            <a:prstGeom prst="rect">
              <a:avLst/>
            </a:prstGeom>
          </p:spPr>
        </p:pic>
        <p:pic>
          <p:nvPicPr>
            <p:cNvPr id="18" name="Picture 17" descr="A white text on a black background&#10;&#10;AI-generated content may be incorrect.">
              <a:extLst>
                <a:ext uri="{FF2B5EF4-FFF2-40B4-BE49-F238E27FC236}">
                  <a16:creationId xmlns:a16="http://schemas.microsoft.com/office/drawing/2014/main" id="{8747E320-940E-06CA-18A9-E6FEA46583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6935" y="648113"/>
              <a:ext cx="2473504" cy="350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8216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9DDB52F-9579-7DEE-7D09-3CA125A28A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473542" y="-261309"/>
            <a:ext cx="7240101" cy="411711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797D165-49B0-44FF-A267-367F5A6EE3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04160" y="2175389"/>
            <a:ext cx="7645519" cy="1680419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52800-74D6-4A78-AC9B-8E737A1A3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04159" y="4130285"/>
            <a:ext cx="7645519" cy="882001"/>
          </a:xfrm>
          <a:solidFill>
            <a:schemeClr val="tx1">
              <a:alpha val="90000"/>
            </a:schemeClr>
          </a:solidFill>
        </p:spPr>
        <p:txBody>
          <a:bodyPr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500" b="0" i="0" kern="1200" spc="65" dirty="0">
                <a:solidFill>
                  <a:schemeClr val="accent1"/>
                </a:solidFill>
                <a:latin typeface="Arial"/>
                <a:ea typeface="+mn-ea"/>
                <a:cs typeface="Arial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6E76CB6-1A97-80B8-FECB-166E1208C09F}"/>
              </a:ext>
            </a:extLst>
          </p:cNvPr>
          <p:cNvGrpSpPr/>
          <p:nvPr userDrawn="1"/>
        </p:nvGrpSpPr>
        <p:grpSpPr>
          <a:xfrm>
            <a:off x="7298858" y="5647162"/>
            <a:ext cx="4509460" cy="865352"/>
            <a:chOff x="283860" y="262310"/>
            <a:chExt cx="5606579" cy="1075886"/>
          </a:xfrm>
        </p:grpSpPr>
        <p:sp>
          <p:nvSpPr>
            <p:cNvPr id="23" name="object 7" descr="Beige rectangle">
              <a:extLst>
                <a:ext uri="{FF2B5EF4-FFF2-40B4-BE49-F238E27FC236}">
                  <a16:creationId xmlns:a16="http://schemas.microsoft.com/office/drawing/2014/main" id="{2E980AC5-E864-4DC4-319B-0C05B7962ED2}"/>
                </a:ext>
              </a:extLst>
            </p:cNvPr>
            <p:cNvSpPr/>
            <p:nvPr userDrawn="1"/>
          </p:nvSpPr>
          <p:spPr>
            <a:xfrm rot="16200000">
              <a:off x="3028546" y="627466"/>
              <a:ext cx="872096" cy="345575"/>
            </a:xfrm>
            <a:custGeom>
              <a:avLst/>
              <a:gdLst/>
              <a:ahLst/>
              <a:cxnLst/>
              <a:rect l="l" t="t" r="r" b="b"/>
              <a:pathLst>
                <a:path w="3935729">
                  <a:moveTo>
                    <a:pt x="0" y="0"/>
                  </a:moveTo>
                  <a:lnTo>
                    <a:pt x="3935349" y="0"/>
                  </a:lnTo>
                </a:path>
              </a:pathLst>
            </a:custGeom>
            <a:ln w="25400">
              <a:solidFill>
                <a:schemeClr val="accent1"/>
              </a:solidFill>
            </a:ln>
          </p:spPr>
          <p:txBody>
            <a:bodyPr wrap="square" lIns="0" tIns="0" rIns="0" bIns="0" rtlCol="0"/>
            <a:lstStyle/>
            <a:p>
              <a:endParaRPr lang="en-US" dirty="0"/>
            </a:p>
          </p:txBody>
        </p:sp>
        <p:pic>
          <p:nvPicPr>
            <p:cNvPr id="6" name="Picture 5" descr="A green and white logo&#10;&#10;AI-generated content may be incorrect.">
              <a:extLst>
                <a:ext uri="{FF2B5EF4-FFF2-40B4-BE49-F238E27FC236}">
                  <a16:creationId xmlns:a16="http://schemas.microsoft.com/office/drawing/2014/main" id="{B8DBEB69-B816-E28F-EA2B-A581B46A27C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283860" y="262310"/>
              <a:ext cx="2906614" cy="1075886"/>
            </a:xfrm>
            <a:prstGeom prst="rect">
              <a:avLst/>
            </a:prstGeom>
          </p:spPr>
        </p:pic>
        <p:pic>
          <p:nvPicPr>
            <p:cNvPr id="18" name="Picture 17" descr="A white text on a black background&#10;&#10;AI-generated content may be incorrect.">
              <a:extLst>
                <a:ext uri="{FF2B5EF4-FFF2-40B4-BE49-F238E27FC236}">
                  <a16:creationId xmlns:a16="http://schemas.microsoft.com/office/drawing/2014/main" id="{8747E320-940E-06CA-18A9-E6FEA46583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416935" y="648113"/>
              <a:ext cx="2473504" cy="350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51714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11141-A77D-4E0E-8CAF-4CD3B2799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EFDE0-5A54-402A-B0C3-6BC0BB739C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 descr="A green and black circle&#10;&#10;AI-generated content may be incorrect.">
            <a:extLst>
              <a:ext uri="{FF2B5EF4-FFF2-40B4-BE49-F238E27FC236}">
                <a16:creationId xmlns:a16="http://schemas.microsoft.com/office/drawing/2014/main" id="{744151A6-EECE-05B0-6AA7-860B29D621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465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6" descr="Blue rectangle">
            <a:extLst>
              <a:ext uri="{FF2B5EF4-FFF2-40B4-BE49-F238E27FC236}">
                <a16:creationId xmlns:a16="http://schemas.microsoft.com/office/drawing/2014/main" id="{1529567C-117F-FB29-CEDB-EC2E255C95CA}"/>
              </a:ext>
            </a:extLst>
          </p:cNvPr>
          <p:cNvSpPr/>
          <p:nvPr userDrawn="1"/>
        </p:nvSpPr>
        <p:spPr>
          <a:xfrm>
            <a:off x="3879476" y="1708462"/>
            <a:ext cx="8548637" cy="3511606"/>
          </a:xfrm>
          <a:custGeom>
            <a:avLst/>
            <a:gdLst/>
            <a:ahLst/>
            <a:cxnLst/>
            <a:rect l="l" t="t" r="r" b="b"/>
            <a:pathLst>
              <a:path w="6689725" h="3528060">
                <a:moveTo>
                  <a:pt x="0" y="3527996"/>
                </a:moveTo>
                <a:lnTo>
                  <a:pt x="6689648" y="3527996"/>
                </a:lnTo>
                <a:lnTo>
                  <a:pt x="6689648" y="0"/>
                </a:lnTo>
                <a:lnTo>
                  <a:pt x="0" y="0"/>
                </a:lnTo>
                <a:lnTo>
                  <a:pt x="0" y="352799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9FA988-92AD-48D7-890A-AA0540961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71684" y="1993790"/>
            <a:ext cx="5215858" cy="910982"/>
          </a:xfrm>
          <a:ln>
            <a:noFill/>
          </a:ln>
        </p:spPr>
        <p:txBody>
          <a:bodyPr anchor="b" anchorCtr="0">
            <a:normAutofit/>
          </a:bodyPr>
          <a:lstStyle>
            <a:lvl1pPr>
              <a:defRPr sz="320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999FA-A189-41DB-9CFC-D1356C5343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1684" y="3356763"/>
            <a:ext cx="521585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object 6" descr="Blue rectangle">
            <a:extLst>
              <a:ext uri="{FF2B5EF4-FFF2-40B4-BE49-F238E27FC236}">
                <a16:creationId xmlns:a16="http://schemas.microsoft.com/office/drawing/2014/main" id="{16B6AF61-AD10-F72A-ABC2-EB9A1523F7A5}"/>
              </a:ext>
            </a:extLst>
          </p:cNvPr>
          <p:cNvSpPr/>
          <p:nvPr userDrawn="1"/>
        </p:nvSpPr>
        <p:spPr>
          <a:xfrm>
            <a:off x="3731113" y="1708462"/>
            <a:ext cx="1115790" cy="3528060"/>
          </a:xfrm>
          <a:custGeom>
            <a:avLst/>
            <a:gdLst/>
            <a:ahLst/>
            <a:cxnLst/>
            <a:rect l="l" t="t" r="r" b="b"/>
            <a:pathLst>
              <a:path w="6689725" h="3528060">
                <a:moveTo>
                  <a:pt x="0" y="3527996"/>
                </a:moveTo>
                <a:lnTo>
                  <a:pt x="6689648" y="3527996"/>
                </a:lnTo>
                <a:lnTo>
                  <a:pt x="6689648" y="0"/>
                </a:lnTo>
                <a:lnTo>
                  <a:pt x="0" y="0"/>
                </a:lnTo>
                <a:lnTo>
                  <a:pt x="0" y="3527996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01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43C73-1D0F-45F9-A7E4-E9D24EAF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88E76-F6AB-4621-A9A6-20A81C5A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13FB9-6D6C-4F61-9E7A-76E686D06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3A737-E48B-4909-BE04-F55B5810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9958C-DB5F-444E-ACE8-73F5E0CA6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circle&#10;&#10;AI-generated content may be incorrect.">
            <a:extLst>
              <a:ext uri="{FF2B5EF4-FFF2-40B4-BE49-F238E27FC236}">
                <a16:creationId xmlns:a16="http://schemas.microsoft.com/office/drawing/2014/main" id="{E2829668-2EE4-74C4-91EE-518743F9F51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769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89EF5-3FD9-4423-A9E8-B67B4E902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 descr="A green and black circle&#10;&#10;AI-generated content may be incorrect.">
            <a:extLst>
              <a:ext uri="{FF2B5EF4-FFF2-40B4-BE49-F238E27FC236}">
                <a16:creationId xmlns:a16="http://schemas.microsoft.com/office/drawing/2014/main" id="{62352DBB-5839-B621-E4B7-83C767A9AF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903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0E0AA-5363-4861-AB6B-0E4D34D74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44B7CE-2038-4CCA-AA8A-D03DE5FD95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9774D-36EB-4201-B1AC-922DD2E06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green and black circle&#10;&#10;AI-generated content may be incorrect.">
            <a:extLst>
              <a:ext uri="{FF2B5EF4-FFF2-40B4-BE49-F238E27FC236}">
                <a16:creationId xmlns:a16="http://schemas.microsoft.com/office/drawing/2014/main" id="{84AB5236-06AD-05D4-5CB8-51872FF61D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43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2A53E879-94A1-4659-9069-ED0D6F03014D}"/>
              </a:ext>
            </a:extLst>
          </p:cNvPr>
          <p:cNvSpPr/>
          <p:nvPr userDrawn="1"/>
        </p:nvSpPr>
        <p:spPr>
          <a:xfrm>
            <a:off x="2400" y="1999821"/>
            <a:ext cx="12189600" cy="1115568"/>
          </a:xfrm>
          <a:custGeom>
            <a:avLst/>
            <a:gdLst/>
            <a:ahLst/>
            <a:cxnLst/>
            <a:rect l="l" t="t" r="r" b="b"/>
            <a:pathLst>
              <a:path w="12189460" h="6858000">
                <a:moveTo>
                  <a:pt x="0" y="6858000"/>
                </a:moveTo>
                <a:lnTo>
                  <a:pt x="12188952" y="6858000"/>
                </a:lnTo>
                <a:lnTo>
                  <a:pt x="12188952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F43C73-1D0F-45F9-A7E4-E9D24EAF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88E76-F6AB-4621-A9A6-20A81C5A3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859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313FB9-6D6C-4F61-9E7A-76E686D06C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34047"/>
            <a:ext cx="5157787" cy="275561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93A737-E48B-4909-BE04-F55B581032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859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F9958C-DB5F-444E-ACE8-73F5E0CA67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34047"/>
            <a:ext cx="5183188" cy="2755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green and black circle&#10;&#10;AI-generated content may be incorrect.">
            <a:extLst>
              <a:ext uri="{FF2B5EF4-FFF2-40B4-BE49-F238E27FC236}">
                <a16:creationId xmlns:a16="http://schemas.microsoft.com/office/drawing/2014/main" id="{EC68C7D7-3EBF-0744-B0AF-6C6F3623CD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alphaModFix amt="29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55804" y="5532437"/>
            <a:ext cx="1136196" cy="1325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485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0F4D4CC-4F21-DC3D-15C7-936BEF255E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64546" y="2766218"/>
            <a:ext cx="4462907" cy="1325563"/>
          </a:xfrm>
        </p:spPr>
        <p:txBody>
          <a:bodyPr>
            <a:noAutofit/>
          </a:bodyPr>
          <a:lstStyle>
            <a:lvl1pPr algn="r">
              <a:defRPr sz="6000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C7199F-0C96-4A26-E49D-13191F307D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-473541" y="-328030"/>
            <a:ext cx="7772399" cy="4419811"/>
          </a:xfrm>
          <a:prstGeom prst="rect">
            <a:avLst/>
          </a:prstGeom>
        </p:spPr>
      </p:pic>
      <p:pic>
        <p:nvPicPr>
          <p:cNvPr id="6" name="Picture 5" descr="A blue and green logo&#10;&#10;AI-generated content may be incorrect.">
            <a:extLst>
              <a:ext uri="{FF2B5EF4-FFF2-40B4-BE49-F238E27FC236}">
                <a16:creationId xmlns:a16="http://schemas.microsoft.com/office/drawing/2014/main" id="{733A9C08-549A-7FE9-5EB1-A3AD214DC51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38364" y="5452147"/>
            <a:ext cx="1772883" cy="1667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393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CEC732-0DE2-456B-92A1-84321C9BD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816A5B-B156-4DC3-B18E-14F3E59A64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6410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50" r:id="rId3"/>
    <p:sldLayoutId id="2147483651" r:id="rId4"/>
    <p:sldLayoutId id="2147483653" r:id="rId5"/>
    <p:sldLayoutId id="2147483654" r:id="rId6"/>
    <p:sldLayoutId id="2147483657" r:id="rId7"/>
    <p:sldLayoutId id="2147483662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microsoft.com/office/2011/relationships/webextension" Target="../webextensions/webextension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19B661-6034-309C-6A36-22A4CD56B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56F6C-9981-AB5E-4946-E986FFAB62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43100" y="2318264"/>
            <a:ext cx="9201149" cy="1680419"/>
          </a:xfrm>
        </p:spPr>
        <p:txBody>
          <a:bodyPr/>
          <a:lstStyle/>
          <a:p>
            <a:r>
              <a:rPr lang="en-US" sz="3600" dirty="0"/>
              <a:t>AMERICAS: Compliance Training for Third Parties Partners (Agents, Distributors, etc.)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2E979392-5603-939E-ED0D-080BFAB2D5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75024" y="4502150"/>
            <a:ext cx="7645400" cy="881063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pPr algn="l"/>
            <a:r>
              <a:rPr lang="en-US" sz="1600" dirty="0"/>
              <a:t>You will need to get an 80% on this quiz to complete this course.</a:t>
            </a:r>
          </a:p>
          <a:p>
            <a:pPr algn="l"/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15289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46568C-3AAB-56C8-1609-6F264D29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3" name="Add-in 2" title="Forms">
                <a:extLst>
                  <a:ext uri="{FF2B5EF4-FFF2-40B4-BE49-F238E27FC236}">
                    <a16:creationId xmlns:a16="http://schemas.microsoft.com/office/drawing/2014/main" id="{F794C772-501C-D784-5451-312D36DD494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3" name="Add-in 2" title="Forms">
                <a:extLst>
                  <a:ext uri="{FF2B5EF4-FFF2-40B4-BE49-F238E27FC236}">
                    <a16:creationId xmlns:a16="http://schemas.microsoft.com/office/drawing/2014/main" id="{F794C772-501C-D784-5451-312D36DD494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0899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dvita Ortho">
      <a:dk1>
        <a:srgbClr val="003C4C"/>
      </a:dk1>
      <a:lt1>
        <a:srgbClr val="FFFFFF"/>
      </a:lt1>
      <a:dk2>
        <a:srgbClr val="00596D"/>
      </a:dk2>
      <a:lt2>
        <a:srgbClr val="FFFFFF"/>
      </a:lt2>
      <a:accent1>
        <a:srgbClr val="38B549"/>
      </a:accent1>
      <a:accent2>
        <a:srgbClr val="8DC63F"/>
      </a:accent2>
      <a:accent3>
        <a:srgbClr val="009344"/>
      </a:accent3>
      <a:accent4>
        <a:srgbClr val="00A79D"/>
      </a:accent4>
      <a:accent5>
        <a:srgbClr val="FEBE10"/>
      </a:accent5>
      <a:accent6>
        <a:srgbClr val="000000"/>
      </a:accent6>
      <a:hlink>
        <a:srgbClr val="8DC63F"/>
      </a:hlink>
      <a:folHlink>
        <a:srgbClr val="009344"/>
      </a:folHlink>
    </a:clrScheme>
    <a:fontScheme name="Custom 24">
      <a:majorFont>
        <a:latin typeface="Gill Sans MT"/>
        <a:ea typeface=""/>
        <a:cs typeface=""/>
      </a:majorFont>
      <a:minorFont>
        <a:latin typeface="Arial 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2" id="{3B572029-0768-1D4C-A6C6-116B41864BD0}" vid="{C9077D99-59E0-3940-9177-C53F808DED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webextension1.xml><?xml version="1.0" encoding="utf-8"?>
<we:webextension xmlns:we="http://schemas.microsoft.com/office/webextensions/webextension/2010/11" id="{F52D1BF9-2DB7-4EE1-8FF5-B63C95D6E96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TAGSZp2-RhNo6JsvYGV_TZUNFZPRjJNRERBS1VYTUU2TEZDTEZRMUhMUC4u&quot;"/>
    <we:property name="FormMode" value="&quot;Runtime&quot;"/>
  </we:properties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767011A17EEF4DBD4C2F1620B23A64" ma:contentTypeVersion="4" ma:contentTypeDescription="Create a new document." ma:contentTypeScope="" ma:versionID="97e5990cd1e6f57f243cfa902de6f82e">
  <xsd:schema xmlns:xsd="http://www.w3.org/2001/XMLSchema" xmlns:xs="http://www.w3.org/2001/XMLSchema" xmlns:p="http://schemas.microsoft.com/office/2006/metadata/properties" xmlns:ns2="4598240e-fca8-477b-924a-739d2a80b145" targetNamespace="http://schemas.microsoft.com/office/2006/metadata/properties" ma:root="true" ma:fieldsID="a714edc460dfc624ab2bdaa9ccbafcb9" ns2:_="">
    <xsd:import namespace="4598240e-fca8-477b-924a-739d2a80b1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8240e-fca8-477b-924a-739d2a80b1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E0F3B5-FE83-4D89-A38C-E7AC0F52D2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598240e-fca8-477b-924a-739d2a80b1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C118CE8-9293-4220-BA3B-5D353B13ABC9}">
  <ds:schemaRefs>
    <ds:schemaRef ds:uri="http://purl.org/dc/terms/"/>
    <ds:schemaRef ds:uri="http://schemas.microsoft.com/office/2006/metadata/properties"/>
    <ds:schemaRef ds:uri="http://purl.org/dc/elements/1.1/"/>
    <ds:schemaRef ds:uri="http://schemas.microsoft.com/office/2006/documentManagement/types"/>
    <ds:schemaRef ds:uri="9c6c0662-ca67-4c92-a29d-6d119c9e7ebf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737ffa8d-f949-4858-91b6-14ad1e50bfd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2DDA16B-F3AC-4A5B-9F5F-6F5A8F47A9E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Advita Corporate Presentation</Template>
  <TotalTime>1414</TotalTime>
  <Words>32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</vt:lpstr>
      <vt:lpstr>Office Theme</vt:lpstr>
      <vt:lpstr>AMERICAS: Compliance Training for Third Parties Partners (Agents, Distributors, etc.)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Americas TP Training Quiz_English Version</dc:subject>
  <dc:creator>Cruz, Carmen</dc:creator>
  <cp:lastModifiedBy>Cruz, Carmen</cp:lastModifiedBy>
  <cp:revision>1</cp:revision>
  <dcterms:created xsi:type="dcterms:W3CDTF">2026-03-17T17:50:30Z</dcterms:created>
  <dcterms:modified xsi:type="dcterms:W3CDTF">2026-03-19T01:59:42Z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0x01010052767011A17EEF4DBD4C2F1620B23A64</vt:lpwstr>
  </property>
  <property fmtid="{D5CDD505-2E9C-101B-9397-08002B2CF9AE}" pid="3" name="MediaServiceImageTags">
    <vt:lpwstr/>
  </property>
  <property fmtid="{D5CDD505-2E9C-101B-9397-08002B2CF9AE}" pid="4" name="_dlc_DocIdItemGuid">
    <vt:lpwstr>03b0cf93-233b-46d7-a840-f454788bd783</vt:lpwstr>
  </property>
</Properties>
</file>