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webextensions/webextension1.xml" ContentType="application/vnd.ms-office.webextension+xml"/>
  <Override PartName="/ppt/webextensions/webextension2.xml" ContentType="application/vnd.ms-office.webextension+xml"/>
  <Override PartName="/ppt/webextensions/webextension3.xml" ContentType="application/vnd.ms-office.webextension+xml"/>
  <Override PartName="/ppt/webextensions/webextension4.xml" ContentType="application/vnd.ms-office.webextension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custDataLst>
    <p:tags r:id="rId4"/>
  </p:custDataLst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0163F4-DD65-42E3-ACBC-BC2EE0CC438E}" v="26" dt="2025-11-24T16:09:35.6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40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tags" Target="tags/tag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gnoni, Monica" userId="337118fb-2821-460d-a94d-a17e56a49adc" providerId="ADAL" clId="{DE3D81B0-5361-42D6-8043-0FE6CC17C590}"/>
    <pc:docChg chg="addSld delSld modSld">
      <pc:chgData name="Rognoni, Monica" userId="337118fb-2821-460d-a94d-a17e56a49adc" providerId="ADAL" clId="{DE3D81B0-5361-42D6-8043-0FE6CC17C590}" dt="2025-11-26T19:19:34.194" v="81" actId="1076"/>
      <pc:docMkLst>
        <pc:docMk/>
      </pc:docMkLst>
      <pc:sldChg chg="modSp mod">
        <pc:chgData name="Rognoni, Monica" userId="337118fb-2821-460d-a94d-a17e56a49adc" providerId="ADAL" clId="{DE3D81B0-5361-42D6-8043-0FE6CC17C590}" dt="2025-11-26T19:19:34.194" v="81" actId="1076"/>
        <pc:sldMkLst>
          <pc:docMk/>
          <pc:sldMk cId="636922259" sldId="256"/>
        </pc:sldMkLst>
        <pc:spChg chg="mod">
          <ac:chgData name="Rognoni, Monica" userId="337118fb-2821-460d-a94d-a17e56a49adc" providerId="ADAL" clId="{DE3D81B0-5361-42D6-8043-0FE6CC17C590}" dt="2025-11-26T19:19:34.194" v="81" actId="1076"/>
          <ac:spMkLst>
            <pc:docMk/>
            <pc:sldMk cId="636922259" sldId="256"/>
            <ac:spMk id="3" creationId="{90CB3921-55F7-B1E8-1F63-96487C875F06}"/>
          </ac:spMkLst>
        </pc:spChg>
        <pc:spChg chg="mod">
          <ac:chgData name="Rognoni, Monica" userId="337118fb-2821-460d-a94d-a17e56a49adc" providerId="ADAL" clId="{DE3D81B0-5361-42D6-8043-0FE6CC17C590}" dt="2025-11-24T12:02:44.089" v="77" actId="20577"/>
          <ac:spMkLst>
            <pc:docMk/>
            <pc:sldMk cId="636922259" sldId="256"/>
            <ac:spMk id="5" creationId="{6401E0EA-DBF3-6ADF-BE82-CB45F2BAEEAA}"/>
          </ac:spMkLst>
        </pc:spChg>
      </pc:sldChg>
      <pc:sldChg chg="addSp new del">
        <pc:chgData name="Rognoni, Monica" userId="337118fb-2821-460d-a94d-a17e56a49adc" providerId="ADAL" clId="{DE3D81B0-5361-42D6-8043-0FE6CC17C590}" dt="2025-11-24T10:37:04.134" v="43" actId="2696"/>
        <pc:sldMkLst>
          <pc:docMk/>
          <pc:sldMk cId="712940670" sldId="257"/>
        </pc:sldMkLst>
      </pc:sldChg>
      <pc:sldChg chg="addSp new">
        <pc:chgData name="Rognoni, Monica" userId="337118fb-2821-460d-a94d-a17e56a49adc" providerId="ADAL" clId="{DE3D81B0-5361-42D6-8043-0FE6CC17C590}" dt="2025-11-24T12:57:42.272" v="79"/>
        <pc:sldMkLst>
          <pc:docMk/>
          <pc:sldMk cId="3699417830" sldId="258"/>
        </pc:sldMkLst>
        <pc:graphicFrameChg chg="add">
          <ac:chgData name="Rognoni, Monica" userId="337118fb-2821-460d-a94d-a17e56a49adc" providerId="ADAL" clId="{DE3D81B0-5361-42D6-8043-0FE6CC17C590}" dt="2025-11-24T10:37:18.281" v="44"/>
          <ac:graphicFrameMkLst>
            <pc:docMk/>
            <pc:sldMk cId="3699417830" sldId="258"/>
            <ac:graphicFrameMk id="2" creationId="{40C9F68A-8AD8-E225-5EEA-AD439B84B3FE}"/>
          </ac:graphicFrameMkLst>
        </pc:graphicFrameChg>
        <pc:graphicFrameChg chg="add">
          <ac:chgData name="Rognoni, Monica" userId="337118fb-2821-460d-a94d-a17e56a49adc" providerId="ADAL" clId="{DE3D81B0-5361-42D6-8043-0FE6CC17C590}" dt="2025-11-24T11:53:38.158" v="66"/>
          <ac:graphicFrameMkLst>
            <pc:docMk/>
            <pc:sldMk cId="3699417830" sldId="258"/>
            <ac:graphicFrameMk id="3" creationId="{1189936F-6C3D-EC90-AAEB-19832E973040}"/>
          </ac:graphicFrameMkLst>
        </pc:graphicFrameChg>
        <pc:graphicFrameChg chg="add">
          <ac:chgData name="Rognoni, Monica" userId="337118fb-2821-460d-a94d-a17e56a49adc" providerId="ADAL" clId="{DE3D81B0-5361-42D6-8043-0FE6CC17C590}" dt="2025-11-24T12:54:35.209" v="78"/>
          <ac:graphicFrameMkLst>
            <pc:docMk/>
            <pc:sldMk cId="3699417830" sldId="258"/>
            <ac:graphicFrameMk id="4" creationId="{14860BDB-95BF-7386-2BB5-55FA4908F0EF}"/>
          </ac:graphicFrameMkLst>
        </pc:graphicFrameChg>
        <pc:graphicFrameChg chg="add">
          <ac:chgData name="Rognoni, Monica" userId="337118fb-2821-460d-a94d-a17e56a49adc" providerId="ADAL" clId="{DE3D81B0-5361-42D6-8043-0FE6CC17C590}" dt="2025-11-24T12:57:42.272" v="79"/>
          <ac:graphicFrameMkLst>
            <pc:docMk/>
            <pc:sldMk cId="3699417830" sldId="258"/>
            <ac:graphicFrameMk id="5" creationId="{A965017E-6935-5BA2-4900-A240A34F089B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F219B-A7FA-8A32-349D-40C41DCC27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592185-D5A7-FA71-F711-06223FB298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47B947-94C2-8717-F82C-36465C17A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B1E863-9DBB-F01F-664C-27A94FD7E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2502B-66C4-CDD9-5804-228881CE4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385538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724DB-14A4-4920-3960-1AF3FFC19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92C764-344E-F86B-E196-D0E73856E2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2130CF-FE14-E263-34A5-F7AC00EC0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F67638-59C4-96C9-7321-0B7BADD70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9C7DE1-AE4B-AD35-8A30-51FCBD170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67829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CDB220-16C9-A782-368C-8DD5D8985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6009EA-59D2-D566-E60E-404131304E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41344-9AC8-C360-EE44-D6B09EE09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3601F1-F511-24F0-1834-AB86F974C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B1876C-3D53-D969-C1C1-E17F0132E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926642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B5D85-2743-A58B-B970-C9B5F6ECE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8145D-EDA5-5080-CD29-06882F9EF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891003-6C30-AE2A-B43A-6B081DA67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7BFBE0-52CA-A8A7-A693-DA81BAA1A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807D70-5C74-5374-8BBE-B7010BDA7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919600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73392-9EE8-8146-A1C9-FAE1D1782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51C39E-CE07-4039-88A0-C56B66C2A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EB4EA-87DF-1E57-F2D2-9A05C7DC1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F74D40-C6C4-75A1-3625-458CFA10A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28C0E8-373E-B980-DC0B-F10ACE17B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150352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D5A56-28CE-D286-110D-B42C6F8DC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E8B22-5EBC-3CAA-3D24-79FEFEDDE8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BDE174-99C5-C191-0873-CF03AAC4E3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12CEC-DFAF-C44E-95A2-8FB31C693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BE76ED-4316-4B40-B1C3-AE8F5297D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192F87-341F-9B3E-7E72-8E707DB8B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533127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3CF2D-72FA-70C5-5628-B4D6D5802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BCEB36-D8EA-BECC-5577-B64146BBB9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0F41AA-8E58-9E28-EA3A-23D6E7DC35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A1EDB0-31E7-4C34-06A6-CCF0664CD0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6333B7-3258-60B4-A78C-C0B172559C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7D7A9A-5221-E468-7D6F-29BF8464B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AD21E0-EDA0-9D4E-70EC-4C0F4452B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5E332D-226F-9F40-CB99-EB94F5472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459991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B3CAF-8A8C-D6B6-17EB-B8F3B5C34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F99AF2-2FD0-AA8B-8C22-840D8598D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9BC223-999A-BCD4-E3A6-34EF4A36B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EEF69B-AFE8-59BF-E101-6E1496A3E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606418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7366B6-07F1-E0AB-CA64-CEF7075FD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E61AD3-C2D9-4B8A-C904-900975696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7C3371-AB87-E709-FA2A-19BA3934B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329253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220B3-1BD5-22D1-C30F-AD8FEC24F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C72D5-294C-20F0-4B67-C039A17652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CC1950-CFC4-8180-AF4B-F14EC145C5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0000D2-C791-B50D-9027-9FD2E47ED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98012C-0424-D18C-FE2D-4E40365D7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BD7688-6977-C3DD-0FD4-D0D5FD8A6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253043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D7AF9-017C-5239-9C82-9081645CA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711329-A180-97CB-9999-B96696A77E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B5B877-803C-4621-52CE-240F1443CB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A0FA6B-A615-1011-5E7D-DA8E62866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E10BF5-420A-FDAB-B8BC-97F6C9A2B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79C63A-74E1-9A20-C8FA-C6B6A7AE5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265568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A9C1AB-8169-4555-5FE9-0D0385083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6BFBED-3370-E12C-1E27-D02F9AC8AE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67132A-BA5D-2F7F-6408-64DAB34E3E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01D867-A3F6-83A4-9884-C945D801E1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EF023-7E3D-E13A-436A-4AF616BC9B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963541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11/relationships/webextension" Target="../webextensions/webextension1.xml"/><Relationship Id="rId7" Type="http://schemas.microsoft.com/office/2011/relationships/webextension" Target="../webextensions/webextension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6" Type="http://schemas.microsoft.com/office/2011/relationships/webextension" Target="../webextensions/webextension3.xml"/><Relationship Id="rId5" Type="http://schemas.microsoft.com/office/2011/relationships/webextension" Target="../webextensions/webextension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2CFBC99-FB8F-41F7-A81D-A5288D688D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48B6D84-4E9C-0339-8ECD-B00D69233E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1290"/>
          <a:stretch>
            <a:fillRect/>
          </a:stretch>
        </p:blipFill>
        <p:spPr>
          <a:xfrm flipH="1">
            <a:off x="20" y="10"/>
            <a:ext cx="12188932" cy="6857990"/>
          </a:xfrm>
          <a:prstGeom prst="rect">
            <a:avLst/>
          </a:prstGeom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435A76B-D478-4F38-9D76-040E49ADC6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40138" y="2758601"/>
            <a:ext cx="7832767" cy="4099399"/>
          </a:xfrm>
          <a:custGeom>
            <a:avLst/>
            <a:gdLst>
              <a:gd name="connsiteX0" fmla="*/ 4436398 w 7832767"/>
              <a:gd name="connsiteY0" fmla="*/ 580 h 4099399"/>
              <a:gd name="connsiteX1" fmla="*/ 5062070 w 7832767"/>
              <a:gd name="connsiteY1" fmla="*/ 20166 h 4099399"/>
              <a:gd name="connsiteX2" fmla="*/ 6429770 w 7832767"/>
              <a:gd name="connsiteY2" fmla="*/ 44716 h 4099399"/>
              <a:gd name="connsiteX3" fmla="*/ 7261927 w 7832767"/>
              <a:gd name="connsiteY3" fmla="*/ 147922 h 4099399"/>
              <a:gd name="connsiteX4" fmla="*/ 7370574 w 7832767"/>
              <a:gd name="connsiteY4" fmla="*/ 185497 h 4099399"/>
              <a:gd name="connsiteX5" fmla="*/ 7342690 w 7832767"/>
              <a:gd name="connsiteY5" fmla="*/ 262652 h 4099399"/>
              <a:gd name="connsiteX6" fmla="*/ 7154722 w 7832767"/>
              <a:gd name="connsiteY6" fmla="*/ 283192 h 4099399"/>
              <a:gd name="connsiteX7" fmla="*/ 7257600 w 7832767"/>
              <a:gd name="connsiteY7" fmla="*/ 340809 h 4099399"/>
              <a:gd name="connsiteX8" fmla="*/ 7031654 w 7832767"/>
              <a:gd name="connsiteY8" fmla="*/ 384897 h 4099399"/>
              <a:gd name="connsiteX9" fmla="*/ 7061460 w 7832767"/>
              <a:gd name="connsiteY9" fmla="*/ 415459 h 4099399"/>
              <a:gd name="connsiteX10" fmla="*/ 7091746 w 7832767"/>
              <a:gd name="connsiteY10" fmla="*/ 444516 h 4099399"/>
              <a:gd name="connsiteX11" fmla="*/ 6661966 w 7832767"/>
              <a:gd name="connsiteY11" fmla="*/ 519166 h 4099399"/>
              <a:gd name="connsiteX12" fmla="*/ 7169625 w 7832767"/>
              <a:gd name="connsiteY12" fmla="*/ 655940 h 4099399"/>
              <a:gd name="connsiteX13" fmla="*/ 7077324 w 7832767"/>
              <a:gd name="connsiteY13" fmla="*/ 729587 h 4099399"/>
              <a:gd name="connsiteX14" fmla="*/ 7370574 w 7832767"/>
              <a:gd name="connsiteY14" fmla="*/ 845819 h 4099399"/>
              <a:gd name="connsiteX15" fmla="*/ 7608539 w 7832767"/>
              <a:gd name="connsiteY15" fmla="*/ 990610 h 4099399"/>
              <a:gd name="connsiteX16" fmla="*/ 7742185 w 7832767"/>
              <a:gd name="connsiteY16" fmla="*/ 1180991 h 4099399"/>
              <a:gd name="connsiteX17" fmla="*/ 7789296 w 7832767"/>
              <a:gd name="connsiteY17" fmla="*/ 1266161 h 4099399"/>
              <a:gd name="connsiteX18" fmla="*/ 7831602 w 7832767"/>
              <a:gd name="connsiteY18" fmla="*/ 1355841 h 4099399"/>
              <a:gd name="connsiteX19" fmla="*/ 7758529 w 7832767"/>
              <a:gd name="connsiteY19" fmla="*/ 1445019 h 4099399"/>
              <a:gd name="connsiteX20" fmla="*/ 7710936 w 7832767"/>
              <a:gd name="connsiteY20" fmla="*/ 1553237 h 4099399"/>
              <a:gd name="connsiteX21" fmla="*/ 7754684 w 7832767"/>
              <a:gd name="connsiteY21" fmla="*/ 1616863 h 4099399"/>
              <a:gd name="connsiteX22" fmla="*/ 7755645 w 7832767"/>
              <a:gd name="connsiteY22" fmla="*/ 1759148 h 4099399"/>
              <a:gd name="connsiteX23" fmla="*/ 7725360 w 7832767"/>
              <a:gd name="connsiteY23" fmla="*/ 1826283 h 4099399"/>
              <a:gd name="connsiteX24" fmla="*/ 7633056 w 7832767"/>
              <a:gd name="connsiteY24" fmla="*/ 1972074 h 4099399"/>
              <a:gd name="connsiteX25" fmla="*/ 7554696 w 7832767"/>
              <a:gd name="connsiteY25" fmla="*/ 2004640 h 4099399"/>
              <a:gd name="connsiteX26" fmla="*/ 7562870 w 7832767"/>
              <a:gd name="connsiteY26" fmla="*/ 2592817 h 4099399"/>
              <a:gd name="connsiteX27" fmla="*/ 7620078 w 7832767"/>
              <a:gd name="connsiteY27" fmla="*/ 2877387 h 4099399"/>
              <a:gd name="connsiteX28" fmla="*/ 7579695 w 7832767"/>
              <a:gd name="connsiteY28" fmla="*/ 3198029 h 4099399"/>
              <a:gd name="connsiteX29" fmla="*/ 7713340 w 7832767"/>
              <a:gd name="connsiteY29" fmla="*/ 3435003 h 4099399"/>
              <a:gd name="connsiteX30" fmla="*/ 7658054 w 7832767"/>
              <a:gd name="connsiteY30" fmla="*/ 3526187 h 4099399"/>
              <a:gd name="connsiteX31" fmla="*/ 7813815 w 7832767"/>
              <a:gd name="connsiteY31" fmla="*/ 3628391 h 4099399"/>
              <a:gd name="connsiteX32" fmla="*/ 7669112 w 7832767"/>
              <a:gd name="connsiteY32" fmla="*/ 3773681 h 4099399"/>
              <a:gd name="connsiteX33" fmla="*/ 7429704 w 7832767"/>
              <a:gd name="connsiteY33" fmla="*/ 4001137 h 4099399"/>
              <a:gd name="connsiteX34" fmla="*/ 7417475 w 7832767"/>
              <a:gd name="connsiteY34" fmla="*/ 4099399 h 4099399"/>
              <a:gd name="connsiteX35" fmla="*/ 180606 w 7832767"/>
              <a:gd name="connsiteY35" fmla="*/ 4099399 h 4099399"/>
              <a:gd name="connsiteX36" fmla="*/ 164649 w 7832767"/>
              <a:gd name="connsiteY36" fmla="*/ 4093760 h 4099399"/>
              <a:gd name="connsiteX37" fmla="*/ 160465 w 7832767"/>
              <a:gd name="connsiteY37" fmla="*/ 4076287 h 4099399"/>
              <a:gd name="connsiteX38" fmla="*/ 549383 w 7832767"/>
              <a:gd name="connsiteY38" fmla="*/ 3827790 h 4099399"/>
              <a:gd name="connsiteX39" fmla="*/ 756100 w 7832767"/>
              <a:gd name="connsiteY39" fmla="*/ 3722078 h 4099399"/>
              <a:gd name="connsiteX40" fmla="*/ 415738 w 7832767"/>
              <a:gd name="connsiteY40" fmla="*/ 3746126 h 4099399"/>
              <a:gd name="connsiteX41" fmla="*/ 671971 w 7832767"/>
              <a:gd name="connsiteY41" fmla="*/ 3563762 h 4099399"/>
              <a:gd name="connsiteX42" fmla="*/ 619570 w 7832767"/>
              <a:gd name="connsiteY42" fmla="*/ 3530194 h 4099399"/>
              <a:gd name="connsiteX43" fmla="*/ 523422 w 7832767"/>
              <a:gd name="connsiteY43" fmla="*/ 3507649 h 4099399"/>
              <a:gd name="connsiteX44" fmla="*/ 957048 w 7832767"/>
              <a:gd name="connsiteY44" fmla="*/ 3392918 h 4099399"/>
              <a:gd name="connsiteX45" fmla="*/ 835904 w 7832767"/>
              <a:gd name="connsiteY45" fmla="*/ 3231596 h 4099399"/>
              <a:gd name="connsiteX46" fmla="*/ 930608 w 7832767"/>
              <a:gd name="connsiteY46" fmla="*/ 3195022 h 4099399"/>
              <a:gd name="connsiteX47" fmla="*/ 817153 w 7832767"/>
              <a:gd name="connsiteY47" fmla="*/ 3190514 h 4099399"/>
              <a:gd name="connsiteX48" fmla="*/ 727736 w 7832767"/>
              <a:gd name="connsiteY48" fmla="*/ 3191015 h 4099399"/>
              <a:gd name="connsiteX49" fmla="*/ 567170 w 7832767"/>
              <a:gd name="connsiteY49" fmla="*/ 3150434 h 4099399"/>
              <a:gd name="connsiteX50" fmla="*/ 2784 w 7832767"/>
              <a:gd name="connsiteY50" fmla="*/ 3218569 h 4099399"/>
              <a:gd name="connsiteX51" fmla="*/ 122006 w 7832767"/>
              <a:gd name="connsiteY51" fmla="*/ 3122877 h 4099399"/>
              <a:gd name="connsiteX52" fmla="*/ 264786 w 7832767"/>
              <a:gd name="connsiteY52" fmla="*/ 3068269 h 4099399"/>
              <a:gd name="connsiteX53" fmla="*/ 72009 w 7832767"/>
              <a:gd name="connsiteY53" fmla="*/ 3039210 h 4099399"/>
              <a:gd name="connsiteX54" fmla="*/ 459485 w 7832767"/>
              <a:gd name="connsiteY54" fmla="*/ 2948028 h 4099399"/>
              <a:gd name="connsiteX55" fmla="*/ 365260 w 7832767"/>
              <a:gd name="connsiteY55" fmla="*/ 2866364 h 4099399"/>
              <a:gd name="connsiteX56" fmla="*/ 607071 w 7832767"/>
              <a:gd name="connsiteY56" fmla="*/ 2498127 h 4099399"/>
              <a:gd name="connsiteX57" fmla="*/ 1090213 w 7832767"/>
              <a:gd name="connsiteY57" fmla="*/ 2289209 h 4099399"/>
              <a:gd name="connsiteX58" fmla="*/ 1337313 w 7832767"/>
              <a:gd name="connsiteY58" fmla="*/ 2272676 h 4099399"/>
              <a:gd name="connsiteX59" fmla="*/ 1268086 w 7832767"/>
              <a:gd name="connsiteY59" fmla="*/ 2205541 h 4099399"/>
              <a:gd name="connsiteX60" fmla="*/ 1449324 w 7832767"/>
              <a:gd name="connsiteY60" fmla="*/ 1827285 h 4099399"/>
              <a:gd name="connsiteX61" fmla="*/ 1255107 w 7832767"/>
              <a:gd name="connsiteY61" fmla="*/ 1849829 h 4099399"/>
              <a:gd name="connsiteX62" fmla="*/ 259497 w 7832767"/>
              <a:gd name="connsiteY62" fmla="*/ 1865862 h 4099399"/>
              <a:gd name="connsiteX63" fmla="*/ 160947 w 7832767"/>
              <a:gd name="connsiteY63" fmla="*/ 1851332 h 4099399"/>
              <a:gd name="connsiteX64" fmla="*/ 845998 w 7832767"/>
              <a:gd name="connsiteY64" fmla="*/ 1661453 h 4099399"/>
              <a:gd name="connsiteX65" fmla="*/ 575343 w 7832767"/>
              <a:gd name="connsiteY65" fmla="*/ 1610350 h 4099399"/>
              <a:gd name="connsiteX66" fmla="*/ 512846 w 7832767"/>
              <a:gd name="connsiteY66" fmla="*/ 1589809 h 4099399"/>
              <a:gd name="connsiteX67" fmla="*/ 570054 w 7832767"/>
              <a:gd name="connsiteY67" fmla="*/ 1536702 h 4099399"/>
              <a:gd name="connsiteX68" fmla="*/ 714276 w 7832767"/>
              <a:gd name="connsiteY68" fmla="*/ 1483095 h 4099399"/>
              <a:gd name="connsiteX69" fmla="*/ 321033 w 7832767"/>
              <a:gd name="connsiteY69" fmla="*/ 1560250 h 4099399"/>
              <a:gd name="connsiteX70" fmla="*/ 348915 w 7832767"/>
              <a:gd name="connsiteY70" fmla="*/ 1478587 h 4099399"/>
              <a:gd name="connsiteX71" fmla="*/ 309975 w 7832767"/>
              <a:gd name="connsiteY71" fmla="*/ 1404938 h 4099399"/>
              <a:gd name="connsiteX72" fmla="*/ 531595 w 7832767"/>
              <a:gd name="connsiteY72" fmla="*/ 1310249 h 4099399"/>
              <a:gd name="connsiteX73" fmla="*/ 840230 w 7832767"/>
              <a:gd name="connsiteY73" fmla="*/ 1125380 h 4099399"/>
              <a:gd name="connsiteX74" fmla="*/ 1149825 w 7832767"/>
              <a:gd name="connsiteY74" fmla="*/ 1007142 h 4099399"/>
              <a:gd name="connsiteX75" fmla="*/ 1405096 w 7832767"/>
              <a:gd name="connsiteY75" fmla="*/ 901932 h 4099399"/>
              <a:gd name="connsiteX76" fmla="*/ 1167613 w 7832767"/>
              <a:gd name="connsiteY76" fmla="*/ 918465 h 4099399"/>
              <a:gd name="connsiteX77" fmla="*/ 1563740 w 7832767"/>
              <a:gd name="connsiteY77" fmla="*/ 752632 h 4099399"/>
              <a:gd name="connsiteX78" fmla="*/ 1623833 w 7832767"/>
              <a:gd name="connsiteY78" fmla="*/ 742112 h 4099399"/>
              <a:gd name="connsiteX79" fmla="*/ 2259848 w 7832767"/>
              <a:gd name="connsiteY79" fmla="*/ 624877 h 4099399"/>
              <a:gd name="connsiteX80" fmla="*/ 2382917 w 7832767"/>
              <a:gd name="connsiteY80" fmla="*/ 566761 h 4099399"/>
              <a:gd name="connsiteX81" fmla="*/ 2241099 w 7832767"/>
              <a:gd name="connsiteY81" fmla="*/ 554235 h 4099399"/>
              <a:gd name="connsiteX82" fmla="*/ 1768535 w 7832767"/>
              <a:gd name="connsiteY82" fmla="*/ 588806 h 4099399"/>
              <a:gd name="connsiteX83" fmla="*/ 2089668 w 7832767"/>
              <a:gd name="connsiteY83" fmla="*/ 516159 h 4099399"/>
              <a:gd name="connsiteX84" fmla="*/ 1739690 w 7832767"/>
              <a:gd name="connsiteY84" fmla="*/ 493614 h 4099399"/>
              <a:gd name="connsiteX85" fmla="*/ 1657003 w 7832767"/>
              <a:gd name="connsiteY85" fmla="*/ 436500 h 4099399"/>
              <a:gd name="connsiteX86" fmla="*/ 1716134 w 7832767"/>
              <a:gd name="connsiteY86" fmla="*/ 380889 h 4099399"/>
              <a:gd name="connsiteX87" fmla="*/ 1931986 w 7832767"/>
              <a:gd name="connsiteY87" fmla="*/ 319766 h 4099399"/>
              <a:gd name="connsiteX88" fmla="*/ 2152163 w 7832767"/>
              <a:gd name="connsiteY88" fmla="*/ 230087 h 4099399"/>
              <a:gd name="connsiteX89" fmla="*/ 2858367 w 7832767"/>
              <a:gd name="connsiteY89" fmla="*/ 102831 h 4099399"/>
              <a:gd name="connsiteX90" fmla="*/ 3327568 w 7832767"/>
              <a:gd name="connsiteY90" fmla="*/ 61248 h 4099399"/>
              <a:gd name="connsiteX91" fmla="*/ 4227028 w 7832767"/>
              <a:gd name="connsiteY91" fmla="*/ 1129 h 4099399"/>
              <a:gd name="connsiteX92" fmla="*/ 4436398 w 7832767"/>
              <a:gd name="connsiteY92" fmla="*/ 580 h 4099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7832767" h="4099399">
                <a:moveTo>
                  <a:pt x="4436398" y="580"/>
                </a:moveTo>
                <a:cubicBezTo>
                  <a:pt x="4645360" y="3164"/>
                  <a:pt x="4853309" y="13778"/>
                  <a:pt x="5062070" y="20166"/>
                </a:cubicBezTo>
                <a:cubicBezTo>
                  <a:pt x="5516848" y="34696"/>
                  <a:pt x="5974030" y="34194"/>
                  <a:pt x="6429770" y="44716"/>
                </a:cubicBezTo>
                <a:cubicBezTo>
                  <a:pt x="6713886" y="51228"/>
                  <a:pt x="6994637" y="74776"/>
                  <a:pt x="7261927" y="147922"/>
                </a:cubicBezTo>
                <a:cubicBezTo>
                  <a:pt x="7299424" y="158443"/>
                  <a:pt x="7341729" y="160448"/>
                  <a:pt x="7370574" y="185497"/>
                </a:cubicBezTo>
                <a:cubicBezTo>
                  <a:pt x="7402784" y="213553"/>
                  <a:pt x="7389804" y="254635"/>
                  <a:pt x="7342690" y="262652"/>
                </a:cubicBezTo>
                <a:cubicBezTo>
                  <a:pt x="7282599" y="273173"/>
                  <a:pt x="7221066" y="276179"/>
                  <a:pt x="7154722" y="283192"/>
                </a:cubicBezTo>
                <a:cubicBezTo>
                  <a:pt x="7180202" y="321770"/>
                  <a:pt x="7241736" y="292713"/>
                  <a:pt x="7257600" y="340809"/>
                </a:cubicBezTo>
                <a:cubicBezTo>
                  <a:pt x="7186452" y="373874"/>
                  <a:pt x="7100400" y="352331"/>
                  <a:pt x="7031654" y="384897"/>
                </a:cubicBezTo>
                <a:cubicBezTo>
                  <a:pt x="7033577" y="407441"/>
                  <a:pt x="7048960" y="409446"/>
                  <a:pt x="7061460" y="415459"/>
                </a:cubicBezTo>
                <a:cubicBezTo>
                  <a:pt x="7073960" y="420968"/>
                  <a:pt x="7105206" y="412953"/>
                  <a:pt x="7091746" y="444516"/>
                </a:cubicBezTo>
                <a:cubicBezTo>
                  <a:pt x="6948967" y="463553"/>
                  <a:pt x="6812438" y="528183"/>
                  <a:pt x="6661966" y="519166"/>
                </a:cubicBezTo>
                <a:cubicBezTo>
                  <a:pt x="6848013" y="536700"/>
                  <a:pt x="7005214" y="608344"/>
                  <a:pt x="7169625" y="655940"/>
                </a:cubicBezTo>
                <a:cubicBezTo>
                  <a:pt x="7162896" y="712052"/>
                  <a:pt x="7096554" y="689507"/>
                  <a:pt x="7077324" y="729587"/>
                </a:cubicBezTo>
                <a:cubicBezTo>
                  <a:pt x="7182606" y="757642"/>
                  <a:pt x="7283560" y="790709"/>
                  <a:pt x="7370574" y="845819"/>
                </a:cubicBezTo>
                <a:cubicBezTo>
                  <a:pt x="7448935" y="895418"/>
                  <a:pt x="7523448" y="950028"/>
                  <a:pt x="7608539" y="990610"/>
                </a:cubicBezTo>
                <a:cubicBezTo>
                  <a:pt x="7697957" y="1033195"/>
                  <a:pt x="7752280" y="1087804"/>
                  <a:pt x="7742185" y="1180991"/>
                </a:cubicBezTo>
                <a:cubicBezTo>
                  <a:pt x="7737858" y="1219067"/>
                  <a:pt x="7749396" y="1251131"/>
                  <a:pt x="7789296" y="1266161"/>
                </a:cubicBezTo>
                <a:cubicBezTo>
                  <a:pt x="7838813" y="1284698"/>
                  <a:pt x="7833526" y="1312754"/>
                  <a:pt x="7831602" y="1355841"/>
                </a:cubicBezTo>
                <a:cubicBezTo>
                  <a:pt x="7828717" y="1407443"/>
                  <a:pt x="7803238" y="1427485"/>
                  <a:pt x="7758529" y="1445019"/>
                </a:cubicBezTo>
                <a:cubicBezTo>
                  <a:pt x="7694591" y="1469568"/>
                  <a:pt x="7694110" y="1507644"/>
                  <a:pt x="7710936" y="1553237"/>
                </a:cubicBezTo>
                <a:cubicBezTo>
                  <a:pt x="7720072" y="1578286"/>
                  <a:pt x="7734012" y="1598327"/>
                  <a:pt x="7754684" y="1616863"/>
                </a:cubicBezTo>
                <a:cubicBezTo>
                  <a:pt x="7826314" y="1681493"/>
                  <a:pt x="7825833" y="1682494"/>
                  <a:pt x="7755645" y="1759148"/>
                </a:cubicBezTo>
                <a:cubicBezTo>
                  <a:pt x="7736896" y="1779688"/>
                  <a:pt x="7716704" y="1793216"/>
                  <a:pt x="7725360" y="1826283"/>
                </a:cubicBezTo>
                <a:cubicBezTo>
                  <a:pt x="7754684" y="1936002"/>
                  <a:pt x="7750838" y="1936002"/>
                  <a:pt x="7633056" y="1972074"/>
                </a:cubicBezTo>
                <a:cubicBezTo>
                  <a:pt x="7606135" y="1980591"/>
                  <a:pt x="7570080" y="1973076"/>
                  <a:pt x="7554696" y="2004640"/>
                </a:cubicBezTo>
                <a:cubicBezTo>
                  <a:pt x="7564311" y="2027686"/>
                  <a:pt x="7541716" y="2583799"/>
                  <a:pt x="7562870" y="2592817"/>
                </a:cubicBezTo>
                <a:cubicBezTo>
                  <a:pt x="7728244" y="2663458"/>
                  <a:pt x="7748914" y="2746625"/>
                  <a:pt x="7620078" y="2877387"/>
                </a:cubicBezTo>
                <a:cubicBezTo>
                  <a:pt x="7533544" y="2965063"/>
                  <a:pt x="7543639" y="3108349"/>
                  <a:pt x="7579695" y="3198029"/>
                </a:cubicBezTo>
                <a:cubicBezTo>
                  <a:pt x="7715743" y="3237608"/>
                  <a:pt x="7685939" y="3342818"/>
                  <a:pt x="7713340" y="3435003"/>
                </a:cubicBezTo>
                <a:cubicBezTo>
                  <a:pt x="7733531" y="3504142"/>
                  <a:pt x="7654210" y="3494623"/>
                  <a:pt x="7658054" y="3526187"/>
                </a:cubicBezTo>
                <a:cubicBezTo>
                  <a:pt x="7708052" y="3564262"/>
                  <a:pt x="7774874" y="3576287"/>
                  <a:pt x="7813815" y="3628391"/>
                </a:cubicBezTo>
                <a:cubicBezTo>
                  <a:pt x="7743627" y="3666467"/>
                  <a:pt x="7708052" y="3720074"/>
                  <a:pt x="7669112" y="3773681"/>
                </a:cubicBezTo>
                <a:cubicBezTo>
                  <a:pt x="7606135" y="3860855"/>
                  <a:pt x="7520564" y="3934503"/>
                  <a:pt x="7429704" y="4001137"/>
                </a:cubicBezTo>
                <a:lnTo>
                  <a:pt x="7417475" y="4099399"/>
                </a:lnTo>
                <a:lnTo>
                  <a:pt x="180606" y="4099399"/>
                </a:lnTo>
                <a:lnTo>
                  <a:pt x="164649" y="4093760"/>
                </a:lnTo>
                <a:cubicBezTo>
                  <a:pt x="148507" y="4086464"/>
                  <a:pt x="145082" y="4080295"/>
                  <a:pt x="160465" y="4076287"/>
                </a:cubicBezTo>
                <a:cubicBezTo>
                  <a:pt x="230173" y="4057751"/>
                  <a:pt x="478714" y="3837810"/>
                  <a:pt x="549383" y="3827790"/>
                </a:cubicBezTo>
                <a:cubicBezTo>
                  <a:pt x="631589" y="3816267"/>
                  <a:pt x="647934" y="3800736"/>
                  <a:pt x="756100" y="3722078"/>
                </a:cubicBezTo>
                <a:cubicBezTo>
                  <a:pt x="827251" y="3670474"/>
                  <a:pt x="531115" y="3782698"/>
                  <a:pt x="415738" y="3746126"/>
                </a:cubicBezTo>
                <a:cubicBezTo>
                  <a:pt x="373433" y="3732598"/>
                  <a:pt x="671971" y="3589813"/>
                  <a:pt x="671971" y="3563762"/>
                </a:cubicBezTo>
                <a:cubicBezTo>
                  <a:pt x="671971" y="3536206"/>
                  <a:pt x="645049" y="3530194"/>
                  <a:pt x="619570" y="3530194"/>
                </a:cubicBezTo>
                <a:cubicBezTo>
                  <a:pt x="562844" y="3530194"/>
                  <a:pt x="580151" y="3506145"/>
                  <a:pt x="523422" y="3507649"/>
                </a:cubicBezTo>
                <a:cubicBezTo>
                  <a:pt x="689758" y="3438010"/>
                  <a:pt x="792637" y="3456547"/>
                  <a:pt x="957048" y="3392918"/>
                </a:cubicBezTo>
                <a:cubicBezTo>
                  <a:pt x="1037333" y="3361856"/>
                  <a:pt x="753217" y="3258649"/>
                  <a:pt x="835904" y="3231596"/>
                </a:cubicBezTo>
                <a:cubicBezTo>
                  <a:pt x="867151" y="3221074"/>
                  <a:pt x="908974" y="3232097"/>
                  <a:pt x="930608" y="3195022"/>
                </a:cubicBezTo>
                <a:cubicBezTo>
                  <a:pt x="896476" y="3165464"/>
                  <a:pt x="851286" y="3178490"/>
                  <a:pt x="817153" y="3190514"/>
                </a:cubicBezTo>
                <a:cubicBezTo>
                  <a:pt x="730141" y="3221576"/>
                  <a:pt x="736391" y="3214062"/>
                  <a:pt x="727736" y="3191015"/>
                </a:cubicBezTo>
                <a:cubicBezTo>
                  <a:pt x="699374" y="3112357"/>
                  <a:pt x="629186" y="3137408"/>
                  <a:pt x="567170" y="3150434"/>
                </a:cubicBezTo>
                <a:cubicBezTo>
                  <a:pt x="379682" y="3189512"/>
                  <a:pt x="189791" y="3178490"/>
                  <a:pt x="2784" y="3218569"/>
                </a:cubicBezTo>
                <a:cubicBezTo>
                  <a:pt x="-17406" y="3223079"/>
                  <a:pt x="77299" y="3133400"/>
                  <a:pt x="122006" y="3122877"/>
                </a:cubicBezTo>
                <a:cubicBezTo>
                  <a:pt x="170561" y="3111856"/>
                  <a:pt x="230173" y="3119872"/>
                  <a:pt x="264786" y="3068269"/>
                </a:cubicBezTo>
                <a:cubicBezTo>
                  <a:pt x="203252" y="3055243"/>
                  <a:pt x="133065" y="3080292"/>
                  <a:pt x="72009" y="3039210"/>
                </a:cubicBezTo>
                <a:cubicBezTo>
                  <a:pt x="207578" y="2982597"/>
                  <a:pt x="342665" y="2984601"/>
                  <a:pt x="459485" y="2948028"/>
                </a:cubicBezTo>
                <a:cubicBezTo>
                  <a:pt x="470061" y="2880393"/>
                  <a:pt x="393143" y="2904941"/>
                  <a:pt x="365260" y="2866364"/>
                </a:cubicBezTo>
                <a:cubicBezTo>
                  <a:pt x="1245010" y="2800232"/>
                  <a:pt x="753697" y="2604840"/>
                  <a:pt x="607071" y="2498127"/>
                </a:cubicBezTo>
                <a:cubicBezTo>
                  <a:pt x="558036" y="2462556"/>
                  <a:pt x="1073387" y="2293717"/>
                  <a:pt x="1090213" y="2289209"/>
                </a:cubicBezTo>
                <a:cubicBezTo>
                  <a:pt x="1132999" y="2278688"/>
                  <a:pt x="1302700" y="2286203"/>
                  <a:pt x="1337313" y="2272676"/>
                </a:cubicBezTo>
                <a:cubicBezTo>
                  <a:pt x="1381541" y="2255643"/>
                  <a:pt x="1235395" y="2226083"/>
                  <a:pt x="1268086" y="2205541"/>
                </a:cubicBezTo>
                <a:cubicBezTo>
                  <a:pt x="1497398" y="2060752"/>
                  <a:pt x="1513743" y="1842815"/>
                  <a:pt x="1449324" y="1827285"/>
                </a:cubicBezTo>
                <a:cubicBezTo>
                  <a:pt x="1382502" y="1811252"/>
                  <a:pt x="1317121" y="1823778"/>
                  <a:pt x="1255107" y="1849829"/>
                </a:cubicBezTo>
                <a:cubicBezTo>
                  <a:pt x="1154152" y="1892415"/>
                  <a:pt x="455158" y="1831793"/>
                  <a:pt x="259497" y="1865862"/>
                </a:cubicBezTo>
                <a:cubicBezTo>
                  <a:pt x="229691" y="1870872"/>
                  <a:pt x="189311" y="1893417"/>
                  <a:pt x="160947" y="1851332"/>
                </a:cubicBezTo>
                <a:cubicBezTo>
                  <a:pt x="362377" y="1715060"/>
                  <a:pt x="621013" y="1754138"/>
                  <a:pt x="845998" y="1661453"/>
                </a:cubicBezTo>
                <a:cubicBezTo>
                  <a:pt x="757542" y="1597824"/>
                  <a:pt x="667645" y="1600832"/>
                  <a:pt x="575343" y="1610350"/>
                </a:cubicBezTo>
                <a:cubicBezTo>
                  <a:pt x="551306" y="1612855"/>
                  <a:pt x="518615" y="1616362"/>
                  <a:pt x="512846" y="1589809"/>
                </a:cubicBezTo>
                <a:cubicBezTo>
                  <a:pt x="505636" y="1556242"/>
                  <a:pt x="544576" y="1550229"/>
                  <a:pt x="570054" y="1536702"/>
                </a:cubicBezTo>
                <a:cubicBezTo>
                  <a:pt x="608994" y="1515660"/>
                  <a:pt x="666682" y="1540710"/>
                  <a:pt x="714276" y="1483095"/>
                </a:cubicBezTo>
                <a:cubicBezTo>
                  <a:pt x="570054" y="1496622"/>
                  <a:pt x="448428" y="1520170"/>
                  <a:pt x="321033" y="1560250"/>
                </a:cubicBezTo>
                <a:cubicBezTo>
                  <a:pt x="332089" y="1524679"/>
                  <a:pt x="370548" y="1508145"/>
                  <a:pt x="348915" y="1478587"/>
                </a:cubicBezTo>
                <a:cubicBezTo>
                  <a:pt x="332571" y="1456542"/>
                  <a:pt x="285939" y="1446021"/>
                  <a:pt x="309975" y="1404938"/>
                </a:cubicBezTo>
                <a:cubicBezTo>
                  <a:pt x="377759" y="1361351"/>
                  <a:pt x="473907" y="1372876"/>
                  <a:pt x="531595" y="1310249"/>
                </a:cubicBezTo>
                <a:cubicBezTo>
                  <a:pt x="613321" y="1221071"/>
                  <a:pt x="740236" y="1190509"/>
                  <a:pt x="840230" y="1125380"/>
                </a:cubicBezTo>
                <a:cubicBezTo>
                  <a:pt x="873400" y="1104337"/>
                  <a:pt x="1091175" y="1030690"/>
                  <a:pt x="1149825" y="1007142"/>
                </a:cubicBezTo>
                <a:cubicBezTo>
                  <a:pt x="1231551" y="974076"/>
                  <a:pt x="1324813" y="962553"/>
                  <a:pt x="1405096" y="901932"/>
                </a:cubicBezTo>
                <a:cubicBezTo>
                  <a:pt x="1326255" y="889406"/>
                  <a:pt x="1262318" y="946021"/>
                  <a:pt x="1167613" y="918465"/>
                </a:cubicBezTo>
                <a:cubicBezTo>
                  <a:pt x="1317602" y="859848"/>
                  <a:pt x="1455092" y="833294"/>
                  <a:pt x="1563740" y="752632"/>
                </a:cubicBezTo>
                <a:cubicBezTo>
                  <a:pt x="1577201" y="742613"/>
                  <a:pt x="1603642" y="745619"/>
                  <a:pt x="1623833" y="742112"/>
                </a:cubicBezTo>
                <a:cubicBezTo>
                  <a:pt x="1836317" y="706540"/>
                  <a:pt x="2049765" y="676480"/>
                  <a:pt x="2259848" y="624877"/>
                </a:cubicBezTo>
                <a:cubicBezTo>
                  <a:pt x="2307442" y="612853"/>
                  <a:pt x="2391570" y="609847"/>
                  <a:pt x="2382917" y="566761"/>
                </a:cubicBezTo>
                <a:cubicBezTo>
                  <a:pt x="2369937" y="502131"/>
                  <a:pt x="2291577" y="548223"/>
                  <a:pt x="2241099" y="554235"/>
                </a:cubicBezTo>
                <a:cubicBezTo>
                  <a:pt x="2084379" y="573775"/>
                  <a:pt x="1927659" y="607843"/>
                  <a:pt x="1768535" y="588806"/>
                </a:cubicBezTo>
                <a:cubicBezTo>
                  <a:pt x="1875738" y="564757"/>
                  <a:pt x="1982463" y="540207"/>
                  <a:pt x="2089668" y="516159"/>
                </a:cubicBezTo>
                <a:cubicBezTo>
                  <a:pt x="1966597" y="524676"/>
                  <a:pt x="1859394" y="468563"/>
                  <a:pt x="1739690" y="493614"/>
                </a:cubicBezTo>
                <a:cubicBezTo>
                  <a:pt x="1701230" y="501630"/>
                  <a:pt x="1660850" y="476079"/>
                  <a:pt x="1657003" y="436500"/>
                </a:cubicBezTo>
                <a:cubicBezTo>
                  <a:pt x="1652677" y="404937"/>
                  <a:pt x="1688732" y="390909"/>
                  <a:pt x="1716134" y="380889"/>
                </a:cubicBezTo>
                <a:cubicBezTo>
                  <a:pt x="1786322" y="355337"/>
                  <a:pt x="1842086" y="279687"/>
                  <a:pt x="1931986" y="319766"/>
                </a:cubicBezTo>
                <a:cubicBezTo>
                  <a:pt x="1988712" y="256640"/>
                  <a:pt x="2079091" y="246619"/>
                  <a:pt x="2152163" y="230087"/>
                </a:cubicBezTo>
                <a:cubicBezTo>
                  <a:pt x="2385321" y="177982"/>
                  <a:pt x="2621844" y="137401"/>
                  <a:pt x="2858367" y="102831"/>
                </a:cubicBezTo>
                <a:cubicBezTo>
                  <a:pt x="3013645" y="80286"/>
                  <a:pt x="3173731" y="89806"/>
                  <a:pt x="3327568" y="61248"/>
                </a:cubicBezTo>
                <a:cubicBezTo>
                  <a:pt x="3628510" y="5637"/>
                  <a:pt x="3927528" y="7141"/>
                  <a:pt x="4227028" y="1129"/>
                </a:cubicBezTo>
                <a:cubicBezTo>
                  <a:pt x="4296975" y="-249"/>
                  <a:pt x="4366742" y="-281"/>
                  <a:pt x="4436398" y="58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CB3921-55F7-B1E8-1F63-96487C875F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86243" y="5662837"/>
            <a:ext cx="5249011" cy="646785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US" sz="1500" b="1" dirty="0"/>
              <a:t>Quiz</a:t>
            </a:r>
          </a:p>
          <a:p>
            <a:pPr algn="l"/>
            <a:r>
              <a:rPr lang="en-US" sz="1600" dirty="0"/>
              <a:t>You will need to get an 80% to complete this course.</a:t>
            </a:r>
          </a:p>
          <a:p>
            <a:pPr algn="l"/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01E0EA-DBF3-6ADF-BE82-CB45F2BAEEAA}"/>
              </a:ext>
            </a:extLst>
          </p:cNvPr>
          <p:cNvSpPr txBox="1"/>
          <p:nvPr/>
        </p:nvSpPr>
        <p:spPr>
          <a:xfrm>
            <a:off x="4424678" y="3429000"/>
            <a:ext cx="60974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New Zealand: Compliance Training for Third Parties Partners (Agents, Distributors, etc.)</a:t>
            </a:r>
            <a:endParaRPr lang="en-CH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36922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we="http://schemas.microsoft.com/office/webextensions/webextension/2010/11" xmlns:pca="http://schemas.microsoft.com/office/powerpoint/2013/contentapp">
        <mc:Choice Requires="we pca">
          <p:graphicFrame>
            <p:nvGraphicFramePr>
              <p:cNvPr id="2" name="Add-in 1" title="Forms">
                <a:extLst>
                  <a:ext uri="{FF2B5EF4-FFF2-40B4-BE49-F238E27FC236}">
                    <a16:creationId xmlns:a16="http://schemas.microsoft.com/office/drawing/2014/main" id="{40C9F68A-8AD8-E225-5EEA-AD439B84B3FE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3"/>
              </a:graphicData>
            </a:graphic>
          </p:graphicFrame>
        </mc:Choice>
        <mc:Fallback xmlns="">
          <p:pic>
            <p:nvPicPr>
              <p:cNvPr id="2" name="Add-in 1" title="Forms">
                <a:extLst>
                  <a:ext uri="{FF2B5EF4-FFF2-40B4-BE49-F238E27FC236}">
                    <a16:creationId xmlns:a16="http://schemas.microsoft.com/office/drawing/2014/main" id="{40C9F68A-8AD8-E225-5EEA-AD439B84B3FE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we="http://schemas.microsoft.com/office/webextensions/webextension/2010/11" xmlns:pca="http://schemas.microsoft.com/office/powerpoint/2013/contentapp">
        <mc:Choice Requires="we pca">
          <p:graphicFrame>
            <p:nvGraphicFramePr>
              <p:cNvPr id="3" name="Add-in 2" title="Forms">
                <a:extLst>
                  <a:ext uri="{FF2B5EF4-FFF2-40B4-BE49-F238E27FC236}">
                    <a16:creationId xmlns:a16="http://schemas.microsoft.com/office/drawing/2014/main" id="{1189936F-6C3D-EC90-AAEB-19832E973040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5"/>
              </a:graphicData>
            </a:graphic>
          </p:graphicFrame>
        </mc:Choice>
        <mc:Fallback xmlns="">
          <p:pic>
            <p:nvPicPr>
              <p:cNvPr id="3" name="Add-in 2" title="Forms">
                <a:extLst>
                  <a:ext uri="{FF2B5EF4-FFF2-40B4-BE49-F238E27FC236}">
                    <a16:creationId xmlns:a16="http://schemas.microsoft.com/office/drawing/2014/main" id="{1189936F-6C3D-EC90-AAEB-19832E973040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we="http://schemas.microsoft.com/office/webextensions/webextension/2010/11" xmlns:pca="http://schemas.microsoft.com/office/powerpoint/2013/contentapp">
        <mc:Choice Requires="we pca">
          <p:graphicFrame>
            <p:nvGraphicFramePr>
              <p:cNvPr id="4" name="Add-in 3" title="Forms">
                <a:extLst>
                  <a:ext uri="{FF2B5EF4-FFF2-40B4-BE49-F238E27FC236}">
                    <a16:creationId xmlns:a16="http://schemas.microsoft.com/office/drawing/2014/main" id="{14860BDB-95BF-7386-2BB5-55FA4908F0EF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6"/>
              </a:graphicData>
            </a:graphic>
          </p:graphicFrame>
        </mc:Choice>
        <mc:Fallback xmlns="">
          <p:pic>
            <p:nvPicPr>
              <p:cNvPr id="4" name="Add-in 3" title="Forms">
                <a:extLst>
                  <a:ext uri="{FF2B5EF4-FFF2-40B4-BE49-F238E27FC236}">
                    <a16:creationId xmlns:a16="http://schemas.microsoft.com/office/drawing/2014/main" id="{14860BDB-95BF-7386-2BB5-55FA4908F0EF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we="http://schemas.microsoft.com/office/webextensions/webextension/2010/11" xmlns:pca="http://schemas.microsoft.com/office/powerpoint/2013/contentapp">
        <mc:Choice Requires="we pca">
          <p:graphicFrame>
            <p:nvGraphicFramePr>
              <p:cNvPr id="5" name="Add-in 4" title="Forms">
                <a:extLst>
                  <a:ext uri="{FF2B5EF4-FFF2-40B4-BE49-F238E27FC236}">
                    <a16:creationId xmlns:a16="http://schemas.microsoft.com/office/drawing/2014/main" id="{A965017E-6935-5BA2-4900-A240A34F089B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7"/>
              </a:graphicData>
            </a:graphic>
          </p:graphicFrame>
        </mc:Choice>
        <mc:Fallback xmlns="">
          <p:pic>
            <p:nvPicPr>
              <p:cNvPr id="5" name="Add-in 4" title="Forms">
                <a:extLst>
                  <a:ext uri="{FF2B5EF4-FFF2-40B4-BE49-F238E27FC236}">
                    <a16:creationId xmlns:a16="http://schemas.microsoft.com/office/drawing/2014/main" id="{A965017E-6935-5BA2-4900-A240A34F089B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69941783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2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webextension1.xml><?xml version="1.0" encoding="utf-8"?>
<we:webextension xmlns:we="http://schemas.microsoft.com/office/webextensions/webextension/2010/11" id="{9D39C667-2047-4C3F-B0FD-456C795E5555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OUs0MVlaWUlEQVNHR1dGN1I1RFlQMUxZUy4u&quot;"/>
    <we:property name="FormMode" value="&quot;Runtime&quot;"/>
  </we:properties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4964BE7B-1390-4BA0-8DE1-76E2311C43EE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OFdLVUwxR0dBWDlFS1BTWkRaMDJaMkJSUi4u&quot;"/>
    <we:property name="FormMode" value="&quot;Runtime&quot;"/>
  </we:properties>
  <we:bindings/>
  <we:snapshot xmlns:r="http://schemas.openxmlformats.org/officeDocument/2006/relationships"/>
</we:webextension>
</file>

<file path=ppt/webextensions/webextension3.xml><?xml version="1.0" encoding="utf-8"?>
<we:webextension xmlns:we="http://schemas.microsoft.com/office/webextensions/webextension/2010/11" id="{E1B8BE48-3CE1-443B-88D4-55D15C76FA6C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NEM3RjdPMVQzU05EVVZYTTlZSVA1STNJSS4u&quot;"/>
    <we:property name="FormMode" value="&quot;Runtime&quot;"/>
  </we:properties>
  <we:bindings/>
  <we:snapshot xmlns:r="http://schemas.openxmlformats.org/officeDocument/2006/relationships"/>
</we:webextension>
</file>

<file path=ppt/webextensions/webextension4.xml><?xml version="1.0" encoding="utf-8"?>
<we:webextension xmlns:we="http://schemas.microsoft.com/office/webextensions/webextension/2010/11" id="{20C2FA03-1DB2-45B4-B5B0-D70CBB65CE62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OFdLVUwxR0dBWDlFS1BTWkRaMDJaMkJSUi4u&quot;"/>
    <we:property name="FormMode" value="&quot;Runtime&quot;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30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Rognoni, Monica</dc:creator>
  <cp:lastModifiedBy>Rognoni, Monica</cp:lastModifiedBy>
  <cp:revision>1</cp:revision>
  <dcterms:created xsi:type="dcterms:W3CDTF">2025-11-20T12:21:09Z</dcterms:created>
  <dcterms:modified xsi:type="dcterms:W3CDTF">2025-11-26T19:19:36Z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AE3F827E-8AE9-4A56-88E1-CE182705D17E</vt:lpwstr>
  </property>
  <property fmtid="{D5CDD505-2E9C-101B-9397-08002B2CF9AE}" pid="3" name="ArticulatePath">
    <vt:lpwstr>https://exactech-my.sharepoint.com/personal/monica_rognoni_advita_com/Documents/Desktop/Japan サードパーティーズ・コンプライアンスQuiz</vt:lpwstr>
  </property>
</Properties>
</file>